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4/22/2024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Presented Semi Detached House With An Adjoining Self Contained Annexe With Separate Entrance</a:t>
            </a:r>
          </a:p>
          <a:p>
            <a:pPr algn="ctr">
              <a:lnSpc>
                <a:spcPct val="127000"/>
              </a:lnSpc>
            </a:pPr>
            <a:endParaRPr lang="en-GB" sz="1200" dirty="0">
              <a:solidFill>
                <a:srgbClr val="000000"/>
              </a:solidFill>
              <a:effectLst/>
              <a:latin typeface="Helvetica" panose="020B0604020202020204" pitchFamily="34" charset="0"/>
              <a:ea typeface="Times New Roman" panose="02020603050405020304" pitchFamily="18" charset="0"/>
              <a:cs typeface="HelveticaNeueLT-Roman"/>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Lounge/Dining Room • Modern Kitchen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Ground Floor Cloakroom/WC • Three Bedrooms - Main Bedroom With En-Suite Shower Room/WC • Family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Open Plan Adjoining Annexe • Enclosed Rear Garden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Off-Road Parking • Viewing Highly Recommended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32 Wordsworth Close, Exmouth, EX8 5SQ</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5E03F5FA-7A51-BA46-5F04-1D5C54F572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425" y="2613067"/>
            <a:ext cx="6360676" cy="44511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986DC0D9-0702-71D7-ED54-2E067C68FF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708" y="558287"/>
            <a:ext cx="3185611" cy="24455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35CA549A-E7EE-550E-6E30-86C2C36B44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1349" y="558287"/>
            <a:ext cx="3185611" cy="24455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BD3B309A-7703-9DE5-8F14-627027A2134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766" y="3145973"/>
            <a:ext cx="3185611" cy="21574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6380AC21-6B95-DDC0-F0F8-629770613B5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1349" y="3145973"/>
            <a:ext cx="3185611" cy="21574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26BDF6E4-7543-7952-F4CE-7B39DE00CEF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3766" y="5467440"/>
            <a:ext cx="3185611" cy="21574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8E02BB3D-888F-F52E-E8C8-82955534511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1349" y="5467440"/>
            <a:ext cx="3185611" cy="215748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72CF3E30-0526-7091-66E6-7873D263407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36388" y="7700031"/>
            <a:ext cx="2583963" cy="1890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110460"/>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32 Wordsworth Close, Exmouth, EX8 5SQ</a:t>
            </a:r>
          </a:p>
          <a:p>
            <a:pPr algn="ctr"/>
            <a:endParaRPr lang="en-GB" sz="1400" b="1" dirty="0">
              <a:solidFill>
                <a:srgbClr val="333333"/>
              </a:solidFill>
              <a:latin typeface="Helvetica" panose="020B0604020202020204" pitchFamily="34" charset="0"/>
              <a:ea typeface="Times New Roman" panose="02020603050405020304" pitchFamily="18" charset="0"/>
              <a:cs typeface="Helvetica-Bold"/>
            </a:endParaRPr>
          </a:p>
          <a:p>
            <a:r>
              <a:rPr lang="en-GB" sz="1100" b="1" dirty="0">
                <a:latin typeface="Helvetica" panose="020B0604020202020204" pitchFamily="34" charset="0"/>
                <a:cs typeface="Helvetica" panose="020B0604020202020204" pitchFamily="34" charset="0"/>
              </a:rPr>
              <a:t>ENTRANCE CANOPY:</a:t>
            </a:r>
            <a:r>
              <a:rPr lang="en-GB" sz="1100" dirty="0">
                <a:latin typeface="Helvetica" panose="020B0604020202020204" pitchFamily="34" charset="0"/>
                <a:cs typeface="Helvetica" panose="020B0604020202020204" pitchFamily="34" charset="0"/>
              </a:rPr>
              <a:t> With uPVC double glazed front door beneath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RECEPTION HALL: </a:t>
            </a:r>
            <a:r>
              <a:rPr lang="en-GB" sz="1100" dirty="0">
                <a:latin typeface="Helvetica" panose="020B0604020202020204" pitchFamily="34" charset="0"/>
                <a:cs typeface="Helvetica" panose="020B0604020202020204" pitchFamily="34" charset="0"/>
              </a:rPr>
              <a:t>Stairs to first floor landing; radiator; wood effect flooring.</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CLOAKROOM/WC: </a:t>
            </a:r>
            <a:r>
              <a:rPr lang="en-GB" sz="1100" dirty="0">
                <a:latin typeface="Helvetica" panose="020B0604020202020204" pitchFamily="34" charset="0"/>
                <a:cs typeface="Helvetica" panose="020B0604020202020204" pitchFamily="34" charset="0"/>
              </a:rPr>
              <a:t>With vanity wash hand basin with splash back; WC with push button flush; radiator; wood effect flooring; electric consumer unit; uPVC double glazed window with pattern glass.</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KITCHEN</a:t>
            </a:r>
            <a:r>
              <a:rPr lang="en-GB" sz="1100" dirty="0">
                <a:latin typeface="Helvetica" panose="020B0604020202020204" pitchFamily="34" charset="0"/>
                <a:cs typeface="Helvetica" panose="020B0604020202020204" pitchFamily="34" charset="0"/>
              </a:rPr>
              <a:t>: 2.67m x 2.59m (8'9" x 8'6") A modern kitchen with pattern worktop surfaces with cupboards, drawer units, plumbing for an automatic washing machine and further appliance space beneath; inset one and a half bowl single drainer sink unit with tiled surrounds; inset four ring gas hob with built-in oven beneath and extractor fan over; wall mounted cupboards (one housing modern gas boiler); space for upright fridge freezer; television point; uPVC double glazed window to front aspect.</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LOUNGE:</a:t>
            </a:r>
            <a:r>
              <a:rPr lang="en-GB" sz="1100" dirty="0">
                <a:latin typeface="Helvetica" panose="020B0604020202020204" pitchFamily="34" charset="0"/>
                <a:cs typeface="Helvetica" panose="020B0604020202020204" pitchFamily="34" charset="0"/>
              </a:rPr>
              <a:t> 4.75m x 4.62m (15'7" x 15'2") A bright and spacious room with uPVC double glazed window and sliding double glazed patio doors to rear garden; wood effect flooring; television point; radiator; understairs cupboard.</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FIRST FLOOR LANDING: </a:t>
            </a:r>
            <a:r>
              <a:rPr lang="en-GB" sz="1100" dirty="0">
                <a:latin typeface="Helvetica" panose="020B0604020202020204" pitchFamily="34" charset="0"/>
                <a:cs typeface="Helvetica" panose="020B0604020202020204" pitchFamily="34" charset="0"/>
              </a:rPr>
              <a:t>Access to loft space; radiator; airing cupboard housing water cylinder; doors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ONE: </a:t>
            </a:r>
            <a:r>
              <a:rPr lang="en-GB" sz="1100" dirty="0">
                <a:latin typeface="Helvetica" panose="020B0604020202020204" pitchFamily="34" charset="0"/>
                <a:cs typeface="Helvetica" panose="020B0604020202020204" pitchFamily="34" charset="0"/>
              </a:rPr>
              <a:t>3.66m x 3.1m (12'0" x 10'2") uPVC double glazed window to front aspect; radiator; built-in wardrobe; television point.</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EN-SUITE SHOWER ROOM/WC:</a:t>
            </a:r>
            <a:r>
              <a:rPr lang="en-GB" sz="1100" dirty="0">
                <a:latin typeface="Helvetica" panose="020B0604020202020204" pitchFamily="34" charset="0"/>
                <a:cs typeface="Helvetica" panose="020B0604020202020204" pitchFamily="34" charset="0"/>
              </a:rPr>
              <a:t> 1.73m x 1.73m (5'8" x 5'8") Shower cubicle; vanity wash hand basin; WC with push button flush; light shaver socket; extractor fan; uPVC double glazed window with pattern glass; chrome heated towel rail.</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TWO: </a:t>
            </a:r>
            <a:r>
              <a:rPr lang="en-GB" sz="1100" dirty="0">
                <a:latin typeface="Helvetica" panose="020B0604020202020204" pitchFamily="34" charset="0"/>
                <a:cs typeface="Helvetica" panose="020B0604020202020204" pitchFamily="34" charset="0"/>
              </a:rPr>
              <a:t>2.84m x 2.44m (9'4" x 8'0") uPVC double glazed window to rear aspect;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THREE:</a:t>
            </a:r>
            <a:r>
              <a:rPr lang="en-GB" sz="1100" dirty="0">
                <a:latin typeface="Helvetica" panose="020B0604020202020204" pitchFamily="34" charset="0"/>
                <a:cs typeface="Helvetica" panose="020B0604020202020204" pitchFamily="34" charset="0"/>
              </a:rPr>
              <a:t> 2.44m x 1.88m (8'0" x 6'2") uPVC double glazed window to rear aspect;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BATHROOM/WC:</a:t>
            </a:r>
            <a:r>
              <a:rPr lang="en-GB" sz="1100" dirty="0">
                <a:latin typeface="Helvetica" panose="020B0604020202020204" pitchFamily="34" charset="0"/>
                <a:cs typeface="Helvetica" panose="020B0604020202020204" pitchFamily="34" charset="0"/>
              </a:rPr>
              <a:t> 1.96m x 1.91m (6'5" x 6'3") With bath and shower attachment; pedestal wash hand basin; WC with push button flush; chrome heated towel rail; radiator; attractive part tiled walls; uPVC double glazed window with pattern glass.</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SELF CONTAINED ANNEXE: </a:t>
            </a:r>
            <a:r>
              <a:rPr lang="en-GB" sz="1100" dirty="0">
                <a:latin typeface="Helvetica" panose="020B0604020202020204" pitchFamily="34" charset="0"/>
                <a:cs typeface="Helvetica" panose="020B0604020202020204" pitchFamily="34" charset="0"/>
              </a:rPr>
              <a:t>uPVC double glazed door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ENTRANCE LOBBY: </a:t>
            </a:r>
            <a:r>
              <a:rPr lang="en-GB" sz="1100" dirty="0">
                <a:latin typeface="Helvetica" panose="020B0604020202020204" pitchFamily="34" charset="0"/>
                <a:cs typeface="Helvetica" panose="020B0604020202020204" pitchFamily="34" charset="0"/>
              </a:rPr>
              <a:t>Ceiling spotlighting; opening through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KITCHEN/LIVING/BEDROOM: </a:t>
            </a:r>
            <a:r>
              <a:rPr lang="en-GB" sz="1100" dirty="0">
                <a:latin typeface="Helvetica" panose="020B0604020202020204" pitchFamily="34" charset="0"/>
                <a:cs typeface="Helvetica" panose="020B0604020202020204" pitchFamily="34" charset="0"/>
              </a:rPr>
              <a:t>5.31m x 2.18m (17'5" x 7'2") A clear use of space providing an excellent living space for family members/office with vaulted style ceiling with recess spotlighting and </a:t>
            </a:r>
            <a:r>
              <a:rPr lang="en-GB" sz="1100" dirty="0" err="1">
                <a:latin typeface="Helvetica" panose="020B0604020202020204" pitchFamily="34" charset="0"/>
                <a:cs typeface="Helvetica" panose="020B0604020202020204" pitchFamily="34" charset="0"/>
              </a:rPr>
              <a:t>velux</a:t>
            </a:r>
            <a:r>
              <a:rPr lang="en-GB" sz="1100" dirty="0">
                <a:latin typeface="Helvetica" panose="020B0604020202020204" pitchFamily="34" charset="0"/>
                <a:cs typeface="Helvetica" panose="020B0604020202020204" pitchFamily="34" charset="0"/>
              </a:rPr>
              <a:t> window; laminate flooring; television point; radiator; double glazed doors to rear garden.</a:t>
            </a:r>
            <a:br>
              <a:rPr lang="en-GB" sz="1100" dirty="0">
                <a:latin typeface="Helvetica" panose="020B0604020202020204" pitchFamily="34" charset="0"/>
                <a:cs typeface="Helvetica" panose="020B0604020202020204" pitchFamily="34" charset="0"/>
              </a:rPr>
            </a:br>
            <a:r>
              <a:rPr lang="en-GB" sz="1100" dirty="0">
                <a:latin typeface="Helvetica" panose="020B0604020202020204" pitchFamily="34" charset="0"/>
                <a:cs typeface="Helvetica" panose="020B0604020202020204" pitchFamily="34" charset="0"/>
              </a:rPr>
              <a:t> </a:t>
            </a:r>
            <a:br>
              <a:rPr lang="en-GB" sz="1100" dirty="0">
                <a:latin typeface="Helvetica" panose="020B0604020202020204" pitchFamily="34" charset="0"/>
                <a:cs typeface="Helvetica" panose="020B0604020202020204" pitchFamily="34" charset="0"/>
              </a:rPr>
            </a:br>
            <a:r>
              <a:rPr lang="en-GB" sz="1100" dirty="0">
                <a:latin typeface="Helvetica" panose="020B0604020202020204" pitchFamily="34" charset="0"/>
                <a:cs typeface="Helvetica" panose="020B0604020202020204" pitchFamily="34" charset="0"/>
              </a:rPr>
              <a:t>Kitchen area is fitted with worktop surfaces with cupboards and drawer units beneath; inset single drainer sink unit; electric cooker point with chimney style extractor hood over; tiled surrounds; matching unit with 'pull out bed' with wall mounted kitchen cupboards over.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OUTSIDE: </a:t>
            </a:r>
            <a:r>
              <a:rPr lang="en-GB" sz="1100" dirty="0">
                <a:latin typeface="Helvetica" panose="020B0604020202020204" pitchFamily="34" charset="0"/>
                <a:cs typeface="Helvetica" panose="020B0604020202020204" pitchFamily="34" charset="0"/>
              </a:rPr>
              <a:t>The front garden is laid to lawn with stone resin driveway and path to front door; outside tap and outside light. The rear garden comprises of a patio terrace areas ideal for outside entertaining, raised decorative stone garden, further patio area and artificial lawn; outside tap and lighting; palm tree, raised flower beds and fish pond.</a:t>
            </a:r>
            <a:endParaRPr lang="en-GB" sz="11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pPr algn="ctr"/>
            <a:endParaRPr lang="en-GB" sz="11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61610"/>
          </a:xfrm>
          <a:prstGeom prst="rect">
            <a:avLst/>
          </a:prstGeom>
          <a:noFill/>
        </p:spPr>
        <p:txBody>
          <a:bodyPr wrap="square" rtlCol="0">
            <a:spAutoFit/>
          </a:bodyPr>
          <a:lstStyle/>
          <a:p>
            <a:r>
              <a:rPr lang="en-GB" sz="1100" b="1" dirty="0">
                <a:effectLst/>
                <a:latin typeface="Helvetica" panose="020B0604020202020204" pitchFamily="34" charset="0"/>
                <a:ea typeface="Times New Roman" panose="02020603050405020304" pitchFamily="18" charset="0"/>
                <a:cs typeface="Helvetica-Bold"/>
              </a:rPr>
              <a:t>FLOOR PLAN:</a:t>
            </a:r>
            <a:r>
              <a:rPr lang="en-GB" sz="1100" dirty="0">
                <a:effectLst/>
                <a:latin typeface="Helvetica" panose="020B0604020202020204" pitchFamily="34" charset="0"/>
                <a:ea typeface="Times New Roman" panose="02020603050405020304" pitchFamily="18" charset="0"/>
                <a:cs typeface="Helvetica-Bold"/>
              </a:rPr>
              <a:t>   </a:t>
            </a:r>
            <a:endParaRPr lang="en-GB" sz="110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6C6A4D86-03F6-8644-C8D6-5E41269E96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7840" y="1788748"/>
            <a:ext cx="6306690" cy="5187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886</Words>
  <Application>Microsoft Office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18</cp:revision>
  <cp:lastPrinted>2024-04-22T12:44:47Z</cp:lastPrinted>
  <dcterms:created xsi:type="dcterms:W3CDTF">2023-03-19T13:39:10Z</dcterms:created>
  <dcterms:modified xsi:type="dcterms:W3CDTF">2024-04-22T12:44:52Z</dcterms:modified>
</cp:coreProperties>
</file>